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8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C47D03-C704-4BFA-B2FE-B8AE6A72AA61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036DF39-837C-41DA-B638-5B07F12C88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                                                   «Средняя общеобразовательная школа» №1                                                                    с углублённым изучением отдельных предметов,                                                  село Александро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вское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WEEKENS</a:t>
            </a:r>
          </a:p>
          <a:p>
            <a:pPr algn="ctr"/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Form 5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5357826"/>
            <a:ext cx="5622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учитель английского языка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 А. Суховая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5845" b="53548"/>
          <a:stretch>
            <a:fillRect/>
          </a:stretch>
        </p:blipFill>
        <p:spPr bwMode="auto">
          <a:xfrm>
            <a:off x="6372234" y="928694"/>
            <a:ext cx="277176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1514" t="20968" r="33275" b="52903"/>
          <a:stretch>
            <a:fillRect/>
          </a:stretch>
        </p:blipFill>
        <p:spPr bwMode="auto">
          <a:xfrm>
            <a:off x="1643042" y="2857496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32394" t="47097" r="44718" b="23871"/>
          <a:stretch>
            <a:fillRect/>
          </a:stretch>
        </p:blipFill>
        <p:spPr bwMode="auto">
          <a:xfrm>
            <a:off x="4572000" y="2214554"/>
            <a:ext cx="185738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 l="54401" t="47097" b="24839"/>
          <a:stretch>
            <a:fillRect/>
          </a:stretch>
        </p:blipFill>
        <p:spPr bwMode="auto">
          <a:xfrm>
            <a:off x="5443540" y="4572008"/>
            <a:ext cx="37004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l="32394" t="75161" r="32394"/>
          <a:stretch>
            <a:fillRect/>
          </a:stretch>
        </p:blipFill>
        <p:spPr bwMode="auto">
          <a:xfrm>
            <a:off x="2571736" y="5024450"/>
            <a:ext cx="2857520" cy="18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 l="67606" t="75161"/>
          <a:stretch>
            <a:fillRect/>
          </a:stretch>
        </p:blipFill>
        <p:spPr bwMode="auto">
          <a:xfrm>
            <a:off x="0" y="5024450"/>
            <a:ext cx="2628890" cy="18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 l="3024" r="7268" b="13333"/>
          <a:stretch>
            <a:fillRect/>
          </a:stretch>
        </p:blipFill>
        <p:spPr bwMode="auto">
          <a:xfrm>
            <a:off x="1000100" y="214314"/>
            <a:ext cx="553919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14282" y="214290"/>
            <a:ext cx="781048" cy="485778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WEEKENDS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1773"/>
          <a:stretch>
            <a:fillRect/>
          </a:stretch>
        </p:blipFill>
        <p:spPr bwMode="auto">
          <a:xfrm>
            <a:off x="2214547" y="-1"/>
            <a:ext cx="5482932" cy="369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t="3716" r="2979"/>
          <a:stretch>
            <a:fillRect/>
          </a:stretch>
        </p:blipFill>
        <p:spPr bwMode="auto">
          <a:xfrm>
            <a:off x="1142976" y="3694686"/>
            <a:ext cx="7408879" cy="316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3371"/>
          <a:stretch>
            <a:fillRect/>
          </a:stretch>
        </p:blipFill>
        <p:spPr bwMode="auto">
          <a:xfrm>
            <a:off x="-1" y="214314"/>
            <a:ext cx="9201711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143248"/>
            <a:ext cx="3643338" cy="1143000"/>
          </a:xfrm>
        </p:spPr>
        <p:txBody>
          <a:bodyPr/>
          <a:lstStyle/>
          <a:p>
            <a:r>
              <a:rPr lang="en-US" dirty="0" smtClean="0"/>
              <a:t>Use the words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3343308"/>
            <a:ext cx="4143404" cy="3514716"/>
          </a:xfrm>
        </p:spPr>
        <p:txBody>
          <a:bodyPr>
            <a:normAutofit/>
          </a:bodyPr>
          <a:lstStyle/>
          <a:p>
            <a:r>
              <a:rPr lang="en-US" dirty="0" smtClean="0"/>
              <a:t>Sometimes</a:t>
            </a:r>
          </a:p>
          <a:p>
            <a:r>
              <a:rPr lang="en-US" dirty="0" smtClean="0"/>
              <a:t>Usually </a:t>
            </a:r>
          </a:p>
          <a:p>
            <a:r>
              <a:rPr lang="en-US" dirty="0" smtClean="0"/>
              <a:t>Always </a:t>
            </a:r>
          </a:p>
          <a:p>
            <a:r>
              <a:rPr lang="en-US" dirty="0" smtClean="0"/>
              <a:t>Often </a:t>
            </a:r>
          </a:p>
          <a:p>
            <a:r>
              <a:rPr lang="en-US" dirty="0" smtClean="0"/>
              <a:t>Sometimes </a:t>
            </a:r>
          </a:p>
          <a:p>
            <a:r>
              <a:rPr lang="en-US" dirty="0" smtClean="0"/>
              <a:t>Never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6286544" cy="312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79071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like or don’t like our lesson?</a:t>
            </a:r>
            <a:endParaRPr lang="ru-RU" dirty="0"/>
          </a:p>
        </p:txBody>
      </p:sp>
      <p:pic>
        <p:nvPicPr>
          <p:cNvPr id="1026" name="Picture 2" descr="C:\Users\Luska-Karapuska\Desktop\imgs_touch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072066" y="2071678"/>
            <a:ext cx="3571900" cy="3571900"/>
          </a:xfrm>
          <a:prstGeom prst="rect">
            <a:avLst/>
          </a:prstGeom>
          <a:noFill/>
        </p:spPr>
      </p:pic>
      <p:pic>
        <p:nvPicPr>
          <p:cNvPr id="1027" name="Picture 3" descr="C:\Users\Luska-Karapuska\Desktop\i (4)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1285852" y="1785926"/>
            <a:ext cx="3714776" cy="3478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50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Муниципальное образовательное учреждение                                                    «Средняя общеобразовательная школа» №1                                                                    с углублённым изучением отдельных предметов,                                                  село Александровское </vt:lpstr>
      <vt:lpstr>Слайд 2</vt:lpstr>
      <vt:lpstr>Слайд 3</vt:lpstr>
      <vt:lpstr>Слайд 4</vt:lpstr>
      <vt:lpstr>Use the words:</vt:lpstr>
      <vt:lpstr>Do you like or don’t like our lesson?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Luska-Karapuska</dc:creator>
  <cp:lastModifiedBy>Татьяна</cp:lastModifiedBy>
  <cp:revision>8</cp:revision>
  <dcterms:created xsi:type="dcterms:W3CDTF">2024-02-10T09:18:02Z</dcterms:created>
  <dcterms:modified xsi:type="dcterms:W3CDTF">2024-02-17T10:33:18Z</dcterms:modified>
</cp:coreProperties>
</file>