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56" r:id="rId3"/>
    <p:sldId id="281" r:id="rId4"/>
    <p:sldId id="261" r:id="rId5"/>
    <p:sldId id="262" r:id="rId6"/>
    <p:sldId id="258" r:id="rId7"/>
    <p:sldId id="277" r:id="rId8"/>
    <p:sldId id="259" r:id="rId9"/>
    <p:sldId id="278" r:id="rId10"/>
    <p:sldId id="284" r:id="rId11"/>
    <p:sldId id="285" r:id="rId12"/>
    <p:sldId id="263" r:id="rId13"/>
    <p:sldId id="272" r:id="rId14"/>
    <p:sldId id="273" r:id="rId15"/>
    <p:sldId id="274" r:id="rId16"/>
    <p:sldId id="267" r:id="rId17"/>
    <p:sldId id="286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3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6A538-CF00-48D2-9165-1D5D8B949B57}" type="datetimeFigureOut">
              <a:rPr lang="ru-RU" smtClean="0"/>
              <a:pPr/>
              <a:t>17.02.2024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16D2B-0638-4435-A802-F9532248FE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6A538-CF00-48D2-9165-1D5D8B949B57}" type="datetimeFigureOut">
              <a:rPr lang="ru-RU" smtClean="0"/>
              <a:pPr/>
              <a:t>17.02.2024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16D2B-0638-4435-A802-F9532248FE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6A538-CF00-48D2-9165-1D5D8B949B57}" type="datetimeFigureOut">
              <a:rPr lang="ru-RU" smtClean="0"/>
              <a:pPr/>
              <a:t>17.02.2024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16D2B-0638-4435-A802-F9532248FE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6A538-CF00-48D2-9165-1D5D8B949B57}" type="datetimeFigureOut">
              <a:rPr lang="ru-RU" smtClean="0"/>
              <a:pPr/>
              <a:t>17.02.2024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16D2B-0638-4435-A802-F9532248FE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6A538-CF00-48D2-9165-1D5D8B949B57}" type="datetimeFigureOut">
              <a:rPr lang="ru-RU" smtClean="0"/>
              <a:pPr/>
              <a:t>17.02.2024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16D2B-0638-4435-A802-F9532248FE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6A538-CF00-48D2-9165-1D5D8B949B57}" type="datetimeFigureOut">
              <a:rPr lang="ru-RU" smtClean="0"/>
              <a:pPr/>
              <a:t>17.02.2024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16D2B-0638-4435-A802-F9532248FE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6A538-CF00-48D2-9165-1D5D8B949B57}" type="datetimeFigureOut">
              <a:rPr lang="ru-RU" smtClean="0"/>
              <a:pPr/>
              <a:t>17.02.2024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16D2B-0638-4435-A802-F9532248FE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6A538-CF00-48D2-9165-1D5D8B949B57}" type="datetimeFigureOut">
              <a:rPr lang="ru-RU" smtClean="0"/>
              <a:pPr/>
              <a:t>17.02.2024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16D2B-0638-4435-A802-F9532248FE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6A538-CF00-48D2-9165-1D5D8B949B57}" type="datetimeFigureOut">
              <a:rPr lang="ru-RU" smtClean="0"/>
              <a:pPr/>
              <a:t>17.02.2024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16D2B-0638-4435-A802-F9532248FE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6A538-CF00-48D2-9165-1D5D8B949B57}" type="datetimeFigureOut">
              <a:rPr lang="ru-RU" smtClean="0"/>
              <a:pPr/>
              <a:t>17.02.2024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16D2B-0638-4435-A802-F9532248FE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6A538-CF00-48D2-9165-1D5D8B949B57}" type="datetimeFigureOut">
              <a:rPr lang="ru-RU" smtClean="0"/>
              <a:pPr/>
              <a:t>17.02.2024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16D2B-0638-4435-A802-F9532248FE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6A538-CF00-48D2-9165-1D5D8B949B57}" type="datetimeFigureOut">
              <a:rPr lang="ru-RU" smtClean="0"/>
              <a:pPr/>
              <a:t>17.02.2024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16D2B-0638-4435-A802-F9532248FE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12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theteachersguide.com/clipart/teacher10.gif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000240"/>
            <a:ext cx="8229600" cy="1357322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Neznaika`s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Working Day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3857628"/>
            <a:ext cx="8229600" cy="22685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английского языка в 3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классе</a:t>
            </a: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английского языка Г.Н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Устинова</a:t>
            </a: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357166"/>
            <a:ext cx="892971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образовательное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учреждение                                                                                                  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«Средняя общеобразовательная школа» №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                                                                                                                                             с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углублённым изучением отдельных предметов,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село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Александровское.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>
            <a:normAutofit fontScale="90000"/>
          </a:bodyPr>
          <a:lstStyle/>
          <a:p>
            <a:r>
              <a:rPr lang="en-US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Listen to the text and choose the right answer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1.  I get up at…          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a) 6 o`clock       b) 7 o`clock         c) 8 o`clock 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 In the morning I ….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a) play computer games       b) watch TV    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read books </a:t>
            </a: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3.  In the afternoon I …..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a) go for a walk     b) read books     c) play computer games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4. In the evening I…..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a) read books      b) work on the computer     c)  watch TV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5. I look at the stars  at …..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a)  9 o`clock         b) 10 o`clock          c) 11 o`clock 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Let`s check – up: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1.    b</a:t>
            </a:r>
          </a:p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2.    c</a:t>
            </a:r>
          </a:p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3.    a</a:t>
            </a:r>
          </a:p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4.    b</a:t>
            </a:r>
          </a:p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5.    </a:t>
            </a:r>
            <a:r>
              <a:rPr lang="en-US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14300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Present Simple Tense (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Настоящее простое время)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I get up at 7 o`clock. </a:t>
            </a:r>
          </a:p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I do exercises and take a shower. </a:t>
            </a:r>
          </a:p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After that I dress and have breakfast.</a:t>
            </a:r>
          </a:p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In the morning I read books about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space.</a:t>
            </a:r>
          </a:p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I like to read books very much.</a:t>
            </a:r>
          </a:p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In the afternoon I go for a walk. </a:t>
            </a:r>
          </a:p>
          <a:p>
            <a:pPr>
              <a:buNone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In the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evening I play chess.</a:t>
            </a:r>
          </a:p>
          <a:p>
            <a:pPr>
              <a:buNone/>
            </a:pP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At 9 o`clock I look at the stars.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I go to bed at 10 o`clock.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He get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up at 7 o`clock. </a:t>
            </a:r>
          </a:p>
          <a:p>
            <a:pPr>
              <a:buNone/>
            </a:pP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He do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exercises and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take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shower. </a:t>
            </a:r>
          </a:p>
          <a:p>
            <a:pPr>
              <a:buNone/>
            </a:pP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After that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he dress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breakfast.</a:t>
            </a:r>
          </a:p>
          <a:p>
            <a:pPr>
              <a:buNone/>
            </a:pP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In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morning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he read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books about space.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He like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 read books very much.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In the afternoon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he go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walk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evening he play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chess.</a:t>
            </a:r>
          </a:p>
          <a:p>
            <a:pPr>
              <a:buNone/>
            </a:pP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At 9 o`clock he look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at the stars.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He go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 bed at 10 o`clock.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" name="Picture 2" descr="C:\Users\Admin\Desktop\9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214290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4600" y="228600"/>
            <a:ext cx="5027613" cy="914400"/>
          </a:xfrm>
        </p:spPr>
        <p:txBody>
          <a:bodyPr/>
          <a:lstStyle/>
          <a:p>
            <a:pPr eaLnBrk="1" hangingPunct="1"/>
            <a:r>
              <a:rPr lang="en-US" smtClean="0"/>
              <a:t> </a:t>
            </a:r>
            <a:r>
              <a:rPr lang="en-US" sz="5400" b="1" smtClean="0">
                <a:solidFill>
                  <a:srgbClr val="FF0000"/>
                </a:solidFill>
              </a:rPr>
              <a:t>Time to relax</a:t>
            </a:r>
            <a:endParaRPr lang="de-DE" sz="5400" b="1" smtClean="0">
              <a:solidFill>
                <a:srgbClr val="FF0000"/>
              </a:solidFill>
            </a:endParaRPr>
          </a:p>
        </p:txBody>
      </p:sp>
      <p:sp>
        <p:nvSpPr>
          <p:cNvPr id="18435" name="WordArt 5"/>
          <p:cNvSpPr>
            <a:spLocks noChangeArrowheads="1" noChangeShapeType="1" noTextEdit="1"/>
          </p:cNvSpPr>
          <p:nvPr/>
        </p:nvSpPr>
        <p:spPr bwMode="auto">
          <a:xfrm>
            <a:off x="1752600" y="1981200"/>
            <a:ext cx="11430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0099"/>
                </a:solidFill>
                <a:latin typeface="Comic Sans MS"/>
              </a:rPr>
              <a:t>at the</a:t>
            </a:r>
            <a:endParaRPr lang="ru-RU" sz="40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90099"/>
              </a:solidFill>
              <a:latin typeface="Comic Sans MS"/>
            </a:endParaRPr>
          </a:p>
        </p:txBody>
      </p:sp>
      <p:pic>
        <p:nvPicPr>
          <p:cNvPr id="18436" name="Picture 8" descr="35M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0"/>
            <a:ext cx="2314575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12" descr="Анимация1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905000"/>
            <a:ext cx="1295400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3" descr="Анимация1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4114800"/>
            <a:ext cx="1447800" cy="76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14" descr="Анимация1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905000"/>
            <a:ext cx="1295400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15" descr="Анимация1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4114800"/>
            <a:ext cx="1524000" cy="80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17" descr="J028578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1447800"/>
            <a:ext cx="1192213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2" name="WordArt 18"/>
          <p:cNvSpPr>
            <a:spLocks noChangeArrowheads="1" noChangeShapeType="1" noTextEdit="1"/>
          </p:cNvSpPr>
          <p:nvPr/>
        </p:nvSpPr>
        <p:spPr bwMode="auto">
          <a:xfrm>
            <a:off x="4419600" y="2362200"/>
            <a:ext cx="100013" cy="1635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3366"/>
                </a:solidFill>
                <a:latin typeface="Comic Sans MS"/>
              </a:rPr>
              <a:t>,</a:t>
            </a:r>
          </a:p>
        </p:txBody>
      </p:sp>
      <p:sp>
        <p:nvSpPr>
          <p:cNvPr id="18443" name="WordArt 19"/>
          <p:cNvSpPr>
            <a:spLocks noChangeArrowheads="1" noChangeShapeType="1" noTextEdit="1"/>
          </p:cNvSpPr>
          <p:nvPr/>
        </p:nvSpPr>
        <p:spPr bwMode="auto">
          <a:xfrm>
            <a:off x="6172200" y="1981200"/>
            <a:ext cx="11430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0099"/>
                </a:solidFill>
                <a:latin typeface="Comic Sans MS"/>
              </a:rPr>
              <a:t>at the</a:t>
            </a:r>
            <a:endParaRPr lang="ru-RU" sz="40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90099"/>
              </a:solidFill>
              <a:latin typeface="Comic Sans MS"/>
            </a:endParaRPr>
          </a:p>
        </p:txBody>
      </p:sp>
      <p:sp>
        <p:nvSpPr>
          <p:cNvPr id="18444" name="Rectangle 20"/>
          <p:cNvSpPr>
            <a:spLocks noChangeArrowheads="1"/>
          </p:cNvSpPr>
          <p:nvPr/>
        </p:nvSpPr>
        <p:spPr bwMode="auto">
          <a:xfrm>
            <a:off x="7543800" y="1371600"/>
            <a:ext cx="762000" cy="1524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45" name="Oval 21"/>
          <p:cNvSpPr>
            <a:spLocks noChangeArrowheads="1"/>
          </p:cNvSpPr>
          <p:nvPr/>
        </p:nvSpPr>
        <p:spPr bwMode="auto">
          <a:xfrm>
            <a:off x="8077200" y="2133600"/>
            <a:ext cx="152400" cy="76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46" name="WordArt 22"/>
          <p:cNvSpPr>
            <a:spLocks noChangeArrowheads="1" noChangeShapeType="1" noTextEdit="1"/>
          </p:cNvSpPr>
          <p:nvPr/>
        </p:nvSpPr>
        <p:spPr bwMode="auto">
          <a:xfrm>
            <a:off x="1828800" y="4267200"/>
            <a:ext cx="11430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0099"/>
                </a:solidFill>
                <a:latin typeface="Comic Sans MS"/>
              </a:rPr>
              <a:t>at the</a:t>
            </a:r>
            <a:endParaRPr lang="ru-RU" sz="40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90099"/>
              </a:solidFill>
              <a:latin typeface="Comic Sans MS"/>
            </a:endParaRPr>
          </a:p>
        </p:txBody>
      </p:sp>
      <p:sp>
        <p:nvSpPr>
          <p:cNvPr id="18447" name="WordArt 23"/>
          <p:cNvSpPr>
            <a:spLocks noChangeArrowheads="1" noChangeShapeType="1" noTextEdit="1"/>
          </p:cNvSpPr>
          <p:nvPr/>
        </p:nvSpPr>
        <p:spPr bwMode="auto">
          <a:xfrm>
            <a:off x="6248400" y="4267200"/>
            <a:ext cx="11430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0099"/>
                </a:solidFill>
                <a:latin typeface="Comic Sans MS"/>
              </a:rPr>
              <a:t>at the</a:t>
            </a:r>
            <a:endParaRPr lang="ru-RU" sz="40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90099"/>
              </a:solidFill>
              <a:latin typeface="Comic Sans MS"/>
            </a:endParaRPr>
          </a:p>
        </p:txBody>
      </p:sp>
      <p:sp>
        <p:nvSpPr>
          <p:cNvPr id="18448" name="WordArt 24"/>
          <p:cNvSpPr>
            <a:spLocks noChangeArrowheads="1" noChangeShapeType="1" noTextEdit="1"/>
          </p:cNvSpPr>
          <p:nvPr/>
        </p:nvSpPr>
        <p:spPr bwMode="auto">
          <a:xfrm>
            <a:off x="3124200" y="42672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0099"/>
                </a:solidFill>
                <a:latin typeface="Comic Sans MS"/>
              </a:rPr>
              <a:t>ceiling</a:t>
            </a:r>
            <a:endParaRPr lang="ru-RU" sz="40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90099"/>
              </a:solidFill>
              <a:latin typeface="Comic Sans MS"/>
            </a:endParaRPr>
          </a:p>
        </p:txBody>
      </p:sp>
      <p:sp>
        <p:nvSpPr>
          <p:cNvPr id="18449" name="WordArt 25"/>
          <p:cNvSpPr>
            <a:spLocks noChangeArrowheads="1" noChangeShapeType="1" noTextEdit="1"/>
          </p:cNvSpPr>
          <p:nvPr/>
        </p:nvSpPr>
        <p:spPr bwMode="auto">
          <a:xfrm>
            <a:off x="7543800" y="4267200"/>
            <a:ext cx="11430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0099"/>
                </a:solidFill>
                <a:latin typeface="Comic Sans MS"/>
              </a:rPr>
              <a:t>floor</a:t>
            </a:r>
            <a:endParaRPr lang="ru-RU" sz="40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90099"/>
              </a:solidFill>
              <a:latin typeface="Comic Sans MS"/>
            </a:endParaRPr>
          </a:p>
        </p:txBody>
      </p:sp>
      <p:sp>
        <p:nvSpPr>
          <p:cNvPr id="18450" name="WordArt 27"/>
          <p:cNvSpPr>
            <a:spLocks noChangeArrowheads="1" noChangeShapeType="1" noTextEdit="1"/>
          </p:cNvSpPr>
          <p:nvPr/>
        </p:nvSpPr>
        <p:spPr bwMode="auto">
          <a:xfrm>
            <a:off x="4343400" y="4724400"/>
            <a:ext cx="100013" cy="1635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3366"/>
                </a:solidFill>
                <a:latin typeface="Comic Sans MS"/>
              </a:rPr>
              <a:t>,</a:t>
            </a:r>
          </a:p>
        </p:txBody>
      </p:sp>
      <p:pic>
        <p:nvPicPr>
          <p:cNvPr id="18451" name="Picture 28" descr="KIDS01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0400" y="4748213"/>
            <a:ext cx="3048000" cy="210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Neznaika`s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Working Day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50070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-</a:t>
            </a:r>
            <a:r>
              <a:rPr lang="ru-RU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get up at 7 o`clock</a:t>
            </a:r>
            <a:endParaRPr lang="ru-RU" sz="3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- do exercises</a:t>
            </a:r>
            <a:endParaRPr lang="ru-RU" sz="3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- clean teeth </a:t>
            </a:r>
            <a:endParaRPr lang="ru-RU" sz="3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- wash hands and face</a:t>
            </a:r>
          </a:p>
          <a:p>
            <a:pPr>
              <a:buNone/>
            </a:pPr>
            <a:r>
              <a:rPr lang="en-US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- go to school at 8 o`clock </a:t>
            </a:r>
            <a:endParaRPr lang="ru-RU" sz="3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- have breakfast, lunch, dinner and supper every day</a:t>
            </a:r>
            <a:endParaRPr lang="ru-RU" sz="3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- go for a walk with your friends</a:t>
            </a:r>
            <a:endParaRPr lang="ru-RU" sz="3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- help about the house </a:t>
            </a:r>
            <a:endParaRPr lang="ru-RU" sz="3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- do homework</a:t>
            </a:r>
            <a:endParaRPr lang="ru-RU" sz="3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- play games with your friends</a:t>
            </a:r>
            <a:endParaRPr lang="ru-RU" sz="3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- don`t play computer games too much</a:t>
            </a:r>
            <a:endParaRPr lang="ru-RU" sz="3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- read books</a:t>
            </a:r>
            <a:endParaRPr lang="ru-RU" sz="3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- take a shower</a:t>
            </a:r>
            <a:endParaRPr lang="ru-RU" sz="3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- go to bed at 9 or 10 o`clock</a:t>
            </a:r>
            <a:endParaRPr lang="ru-RU" sz="3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1" descr="C:\Users\Admin\Documents\Сказочные герои\i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64689" y="357166"/>
            <a:ext cx="1517343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Homework: </a:t>
            </a:r>
          </a:p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Write a letter to </a:t>
            </a:r>
            <a:r>
              <a:rPr lang="en-US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Neznaika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about your working day.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«5» – 10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предложений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«4» – 7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предложений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«3» – 5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предложений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14" descr="http://www.theteachersguide.com/clipart/teacher10_small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85728"/>
            <a:ext cx="1571625" cy="142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43608" y="980728"/>
            <a:ext cx="7272808" cy="45243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endParaRPr lang="ru-RU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en-US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en-US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Dear </a:t>
            </a:r>
            <a:r>
              <a:rPr lang="en-US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Neznaika</a:t>
            </a:r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Thank you for your letter?</a:t>
            </a:r>
          </a:p>
          <a:p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 the morning ………………………………………………………….... .</a:t>
            </a:r>
          </a:p>
          <a:p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…………………………………………………………………………………………………………</a:t>
            </a:r>
          </a:p>
          <a:p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 the afternoon …………………………………........................................</a:t>
            </a:r>
          </a:p>
          <a:p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……………………………………………………………………………………………………....</a:t>
            </a:r>
          </a:p>
          <a:p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 the evening ……………………………………………………………</a:t>
            </a:r>
          </a:p>
          <a:p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…………………………………………………………………………………………………………</a:t>
            </a:r>
          </a:p>
          <a:p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Best wishes,</a:t>
            </a:r>
          </a:p>
          <a:p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….....</a:t>
            </a:r>
            <a:endParaRPr lang="en-US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9824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What do you think of the lesson?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C:\Users\Admin\Desktop\2.jpe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643050"/>
            <a:ext cx="421484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C:\Users\Admin\Desktop\1576643001_5-14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7864" y="1643050"/>
            <a:ext cx="4017272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GB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GB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GB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Thank you for your work.</a:t>
            </a:r>
            <a:endParaRPr lang="ru-RU" sz="4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1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2133600" cy="15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43-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4786322"/>
            <a:ext cx="1714484" cy="1366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1928825"/>
          </a:xfrm>
        </p:spPr>
        <p:txBody>
          <a:bodyPr>
            <a:normAutofit/>
          </a:bodyPr>
          <a:lstStyle/>
          <a:p>
            <a:r>
              <a:rPr lang="en-US" sz="5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Neznaika`s</a:t>
            </a:r>
            <a:r>
              <a:rPr lang="en-US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Working Day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Admin\Desktop\н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2643183"/>
            <a:ext cx="2643206" cy="39685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Dear boys and girls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My name is 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Neznaika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I have a problem. I get up at 8 o`clock, dress and go to school. I don`t have breakfast. I`m late for school every day.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I have lunch at 12 o`clock. I come home at 2 o`clock. I play computer games from 3 o`clock till 7 o`clock. I don`t like to do homework.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I have supper at 8 o`clock. In the evening I watch TV. I go to bed at 1 o`clock. I`m not well. I always want to sleep. Help me, please!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Best wishes,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Neznaika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428760"/>
          </a:xfrm>
        </p:spPr>
        <p:txBody>
          <a:bodyPr>
            <a:normAutofit fontScale="90000"/>
          </a:bodyPr>
          <a:lstStyle/>
          <a:p>
            <a:pPr algn="l"/>
            <a:r>
              <a:rPr lang="en-US" sz="27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Ask questions.</a:t>
            </a:r>
            <a:br>
              <a:rPr lang="en-US" sz="27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  <a:r>
              <a:rPr lang="en-US" sz="2400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Do you get up at 7 o`clock?             Yes, I do</a:t>
            </a:r>
            <a:b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No, I don`t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614602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Do you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143240" y="1600200"/>
            <a:ext cx="5072098" cy="4525963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buNone/>
            </a:pPr>
            <a:endParaRPr lang="en-US" sz="2400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do exercises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              </a:t>
            </a:r>
            <a:r>
              <a:rPr lang="en-US" sz="2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 </a:t>
            </a:r>
            <a:r>
              <a:rPr lang="en-US" sz="2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at 7 o`clock</a:t>
            </a:r>
            <a:endParaRPr lang="ru-RU" sz="24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clean teeth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                 </a:t>
            </a:r>
            <a:r>
              <a:rPr lang="en-US" sz="2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 in the morning </a:t>
            </a:r>
            <a:endParaRPr lang="ru-RU" sz="24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wash hands and face </a:t>
            </a:r>
            <a:endParaRPr lang="ru-RU" sz="24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have breakfast               in the afternoon 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   </a:t>
            </a:r>
            <a:endParaRPr lang="ru-RU" sz="32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go to school</a:t>
            </a:r>
            <a:endParaRPr lang="ru-RU" sz="2400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have lunch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in the evening </a:t>
            </a:r>
            <a:endPara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go for a walk                 at 4 o`clock</a:t>
            </a:r>
          </a:p>
          <a:p>
            <a:pPr>
              <a:lnSpc>
                <a:spcPct val="115000"/>
              </a:lnSpc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read a book</a:t>
            </a:r>
            <a:endParaRPr lang="ru-RU" sz="24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buNone/>
            </a:pP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501090" y="2928934"/>
            <a:ext cx="4286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6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27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Ask questions.</a:t>
            </a:r>
            <a:br>
              <a:rPr lang="en-US" sz="27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Example: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When </a:t>
            </a:r>
            <a:r>
              <a:rPr lang="en-US" sz="2400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you </a:t>
            </a:r>
            <a:r>
              <a:rPr lang="en-US" sz="2400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play games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I </a:t>
            </a:r>
            <a:r>
              <a:rPr lang="en-US" sz="2400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play games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at </a:t>
            </a:r>
            <a:r>
              <a:rPr lang="en-US" sz="2400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o`clock.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686188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When do you </a:t>
            </a:r>
            <a:endParaRPr lang="en-US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352824" cy="4525963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help about the house</a:t>
            </a:r>
            <a:endParaRPr lang="ru-RU" sz="24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do homework</a:t>
            </a: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play games</a:t>
            </a:r>
            <a:endParaRPr lang="ru-RU" sz="24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have supper                    </a:t>
            </a: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watch TV</a:t>
            </a:r>
            <a:endParaRPr lang="ru-RU" sz="24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take a shower</a:t>
            </a:r>
            <a:endParaRPr lang="ru-RU" sz="24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go to bed</a:t>
            </a:r>
            <a:endParaRPr lang="ru-RU" sz="24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endParaRPr lang="ru-RU" dirty="0">
              <a:ea typeface="Calibri"/>
              <a:cs typeface="Times New Roman"/>
            </a:endParaRPr>
          </a:p>
        </p:txBody>
      </p:sp>
      <p:pic>
        <p:nvPicPr>
          <p:cNvPr id="1027" name="Picture 3" descr="C:\Users\Admin\Desktop\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4643446"/>
            <a:ext cx="1785950" cy="178595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358214" y="2500306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6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What do you do in the morning, in the afternoon, in the evening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4294967295"/>
          </p:nvPr>
        </p:nvSpPr>
        <p:spPr>
          <a:xfrm>
            <a:off x="214282" y="1571625"/>
            <a:ext cx="8715436" cy="4525963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Clean teeth, get up, dress, go for a walk, help about the house, take a shower, watch TV, have breakfast, do exercises, go to school, read books, have supper, come home, have dinner, do homework, go to bed.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11" descr="девочка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4286250"/>
            <a:ext cx="14001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4" descr="image00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3357563" y="4500563"/>
            <a:ext cx="1571625" cy="18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16" descr="J0303458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00" y="4429125"/>
            <a:ext cx="185737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5" y="191474"/>
          <a:ext cx="8072496" cy="5608320"/>
        </p:xfrm>
        <a:graphic>
          <a:graphicData uri="http://schemas.openxmlformats.org/drawingml/2006/table">
            <a:tbl>
              <a:tblPr/>
              <a:tblGrid>
                <a:gridCol w="4036248"/>
                <a:gridCol w="4036248"/>
              </a:tblGrid>
              <a:tr h="684910"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clean teeth</a:t>
                      </a:r>
                      <a:endParaRPr lang="ru-RU" sz="20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get up</a:t>
                      </a:r>
                      <a:endParaRPr lang="ru-RU" sz="20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dress</a:t>
                      </a:r>
                      <a:endParaRPr lang="ru-RU" sz="20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go for a walk</a:t>
                      </a:r>
                      <a:endParaRPr lang="ru-RU" sz="20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help about the house</a:t>
                      </a:r>
                      <a:endParaRPr lang="ru-RU" sz="20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take a shower</a:t>
                      </a:r>
                      <a:endParaRPr lang="ru-RU" sz="20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watch TV</a:t>
                      </a:r>
                      <a:endParaRPr lang="ru-RU" sz="20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have breakfast</a:t>
                      </a:r>
                      <a:endParaRPr lang="ru-RU" sz="20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do exercises</a:t>
                      </a:r>
                      <a:endParaRPr lang="ru-RU" sz="20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go to school</a:t>
                      </a:r>
                      <a:endParaRPr lang="ru-RU" sz="20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read </a:t>
                      </a:r>
                      <a:r>
                        <a:rPr lang="en-US" sz="20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books</a:t>
                      </a:r>
                      <a:endParaRPr lang="ru-RU" sz="20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have supper</a:t>
                      </a:r>
                      <a:endParaRPr lang="ru-RU" sz="20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come home</a:t>
                      </a:r>
                      <a:endParaRPr lang="ru-RU" sz="20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have dinner</a:t>
                      </a:r>
                      <a:endParaRPr lang="ru-RU" sz="20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do homework</a:t>
                      </a:r>
                      <a:endParaRPr lang="ru-RU" sz="20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go to bed. </a:t>
                      </a:r>
                      <a:endParaRPr lang="ru-RU" sz="20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in the morning </a:t>
                      </a:r>
                      <a:endParaRPr lang="en-US" sz="2000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in the afternoon  </a:t>
                      </a:r>
                      <a:endParaRPr lang="ru-RU" sz="20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in </a:t>
                      </a:r>
                      <a:r>
                        <a:rPr lang="en-US" sz="20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the evening </a:t>
                      </a:r>
                      <a:endParaRPr lang="ru-RU" sz="20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Рисунок 13" descr="http://www.theteachersguide.com/clipart/animated_studen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4357694"/>
            <a:ext cx="1214440" cy="1404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 стрелкой 6"/>
          <p:cNvCxnSpPr/>
          <p:nvPr/>
        </p:nvCxnSpPr>
        <p:spPr>
          <a:xfrm flipV="1">
            <a:off x="1785918" y="714356"/>
            <a:ext cx="3214710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286116" y="1857364"/>
            <a:ext cx="1714512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2428860" y="4572008"/>
            <a:ext cx="257176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Let`s check – up: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71472" y="785795"/>
          <a:ext cx="8143933" cy="5143536"/>
        </p:xfrm>
        <a:graphic>
          <a:graphicData uri="http://schemas.openxmlformats.org/drawingml/2006/table">
            <a:tbl>
              <a:tblPr/>
              <a:tblGrid>
                <a:gridCol w="2714361"/>
                <a:gridCol w="2714361"/>
                <a:gridCol w="2715211"/>
              </a:tblGrid>
              <a:tr h="6429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in the morning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in the afternoon  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in the evening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0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get up 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do exercises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clean teeth 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dress 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have breakfast 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go to </a:t>
                      </a:r>
                      <a:r>
                        <a:rPr lang="en-US" sz="24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school</a:t>
                      </a:r>
                      <a:endParaRPr lang="ru-RU" sz="2400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come home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have dinner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go for a walk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help about the house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do homework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have </a:t>
                      </a:r>
                      <a:r>
                        <a:rPr lang="en-US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supper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read </a:t>
                      </a:r>
                      <a:r>
                        <a:rPr lang="en-US" sz="24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 book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watch TV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take a shower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go to bed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New words: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85926"/>
            <a:ext cx="3286148" cy="2696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785926"/>
            <a:ext cx="3500461" cy="2696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071538" y="5214950"/>
            <a:ext cx="2558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Space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космос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29322" y="5214950"/>
            <a:ext cx="291705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Star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звезда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Star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звёзды</a:t>
            </a:r>
            <a:endPara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76923C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929</TotalTime>
  <Words>938</Words>
  <Application>Microsoft Office PowerPoint</Application>
  <PresentationFormat>Экран (4:3)</PresentationFormat>
  <Paragraphs>190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Neznaika`s Working Day   </vt:lpstr>
      <vt:lpstr>Neznaika`s Working Day</vt:lpstr>
      <vt:lpstr>Слайд 3</vt:lpstr>
      <vt:lpstr>                                        Ask questions.  Example:     Do you get up at 7 o`clock?             Yes, I do                                                                               No, I don`t</vt:lpstr>
      <vt:lpstr>                                            Ask questions.   Example:    When do you play games?                      I play games at 5 o`clock. </vt:lpstr>
      <vt:lpstr> What do you do in the morning, in the afternoon, in the evening?</vt:lpstr>
      <vt:lpstr>                         </vt:lpstr>
      <vt:lpstr>Let`s check – up:</vt:lpstr>
      <vt:lpstr>New words:</vt:lpstr>
      <vt:lpstr>Listen to the text and choose the right answer   </vt:lpstr>
      <vt:lpstr>Let`s check – up:</vt:lpstr>
      <vt:lpstr>The Present Simple Tense (Настоящее простое время)</vt:lpstr>
      <vt:lpstr> Time to relax</vt:lpstr>
      <vt:lpstr>Neznaika`s Working Day</vt:lpstr>
      <vt:lpstr>Слайд 15</vt:lpstr>
      <vt:lpstr>Слайд 16</vt:lpstr>
      <vt:lpstr>What do you think of the lesson?</vt:lpstr>
      <vt:lpstr>Слайд 18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Daily Life</dc:title>
  <dc:creator>Admin</dc:creator>
  <cp:lastModifiedBy>Татьяна</cp:lastModifiedBy>
  <cp:revision>106</cp:revision>
  <dcterms:created xsi:type="dcterms:W3CDTF">2014-03-29T15:42:41Z</dcterms:created>
  <dcterms:modified xsi:type="dcterms:W3CDTF">2024-02-17T10:31:12Z</dcterms:modified>
</cp:coreProperties>
</file>